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1098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6024D-91C2-455F-8819-075E2624F835}" type="datetimeFigureOut">
              <a:rPr lang="fi-FI" smtClean="0"/>
              <a:t>12.3.2024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B8FF5-69BE-468F-ACFF-3C4A40BA3D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862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6024D-91C2-455F-8819-075E2624F835}" type="datetimeFigureOut">
              <a:rPr lang="fi-FI" smtClean="0"/>
              <a:t>12.3.2024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B8FF5-69BE-468F-ACFF-3C4A40BA3D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8932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6024D-91C2-455F-8819-075E2624F835}" type="datetimeFigureOut">
              <a:rPr lang="fi-FI" smtClean="0"/>
              <a:t>12.3.2024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B8FF5-69BE-468F-ACFF-3C4A40BA3D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7335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6024D-91C2-455F-8819-075E2624F835}" type="datetimeFigureOut">
              <a:rPr lang="fi-FI" smtClean="0"/>
              <a:t>12.3.2024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B8FF5-69BE-468F-ACFF-3C4A40BA3D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9834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6024D-91C2-455F-8819-075E2624F835}" type="datetimeFigureOut">
              <a:rPr lang="fi-FI" smtClean="0"/>
              <a:t>12.3.2024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B8FF5-69BE-468F-ACFF-3C4A40BA3D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5599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6024D-91C2-455F-8819-075E2624F835}" type="datetimeFigureOut">
              <a:rPr lang="fi-FI" smtClean="0"/>
              <a:t>12.3.2024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B8FF5-69BE-468F-ACFF-3C4A40BA3D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5344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6024D-91C2-455F-8819-075E2624F835}" type="datetimeFigureOut">
              <a:rPr lang="fi-FI" smtClean="0"/>
              <a:t>12.3.2024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B8FF5-69BE-468F-ACFF-3C4A40BA3D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6411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6024D-91C2-455F-8819-075E2624F835}" type="datetimeFigureOut">
              <a:rPr lang="fi-FI" smtClean="0"/>
              <a:t>12.3.2024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B8FF5-69BE-468F-ACFF-3C4A40BA3D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922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6024D-91C2-455F-8819-075E2624F835}" type="datetimeFigureOut">
              <a:rPr lang="fi-FI" smtClean="0"/>
              <a:t>12.3.2024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B8FF5-69BE-468F-ACFF-3C4A40BA3D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865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6024D-91C2-455F-8819-075E2624F835}" type="datetimeFigureOut">
              <a:rPr lang="fi-FI" smtClean="0"/>
              <a:t>12.3.2024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B8FF5-69BE-468F-ACFF-3C4A40BA3D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0785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6024D-91C2-455F-8819-075E2624F835}" type="datetimeFigureOut">
              <a:rPr lang="fi-FI" smtClean="0"/>
              <a:t>12.3.2024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B8FF5-69BE-468F-ACFF-3C4A40BA3D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4616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6024D-91C2-455F-8819-075E2624F835}" type="datetimeFigureOut">
              <a:rPr lang="fi-FI" smtClean="0"/>
              <a:t>12.3.2024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B8FF5-69BE-468F-ACFF-3C4A40BA3D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532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2CCC18-A9A1-E4E6-B669-C383B2A36D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Ryhmä 3">
            <a:extLst>
              <a:ext uri="{FF2B5EF4-FFF2-40B4-BE49-F238E27FC236}">
                <a16:creationId xmlns:a16="http://schemas.microsoft.com/office/drawing/2014/main" id="{606A2C09-B6C3-04FC-537B-F6E6709611E8}"/>
              </a:ext>
            </a:extLst>
          </p:cNvPr>
          <p:cNvGrpSpPr/>
          <p:nvPr/>
        </p:nvGrpSpPr>
        <p:grpSpPr>
          <a:xfrm>
            <a:off x="0" y="1254512"/>
            <a:ext cx="9906000" cy="4348976"/>
            <a:chOff x="0" y="1254512"/>
            <a:chExt cx="9906000" cy="4348976"/>
          </a:xfrm>
        </p:grpSpPr>
        <p:grpSp>
          <p:nvGrpSpPr>
            <p:cNvPr id="8" name="Ryhmä 7">
              <a:extLst>
                <a:ext uri="{FF2B5EF4-FFF2-40B4-BE49-F238E27FC236}">
                  <a16:creationId xmlns:a16="http://schemas.microsoft.com/office/drawing/2014/main" id="{9FB7FCC1-AF70-41A8-3E6B-BC1A68307175}"/>
                </a:ext>
              </a:extLst>
            </p:cNvPr>
            <p:cNvGrpSpPr/>
            <p:nvPr/>
          </p:nvGrpSpPr>
          <p:grpSpPr>
            <a:xfrm>
              <a:off x="0" y="1254512"/>
              <a:ext cx="9906000" cy="4348976"/>
              <a:chOff x="0" y="1254512"/>
              <a:chExt cx="9906000" cy="4348976"/>
            </a:xfrm>
          </p:grpSpPr>
          <p:pic>
            <p:nvPicPr>
              <p:cNvPr id="5" name="Kuva 4">
                <a:extLst>
                  <a:ext uri="{FF2B5EF4-FFF2-40B4-BE49-F238E27FC236}">
                    <a16:creationId xmlns:a16="http://schemas.microsoft.com/office/drawing/2014/main" id="{6B8F57A5-DD5E-F149-270E-4C7671C6B1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1254512"/>
                <a:ext cx="9906000" cy="4348976"/>
              </a:xfrm>
              <a:prstGeom prst="rect">
                <a:avLst/>
              </a:prstGeom>
            </p:spPr>
          </p:pic>
          <p:pic>
            <p:nvPicPr>
              <p:cNvPr id="6" name="Kuva 5">
                <a:extLst>
                  <a:ext uri="{FF2B5EF4-FFF2-40B4-BE49-F238E27FC236}">
                    <a16:creationId xmlns:a16="http://schemas.microsoft.com/office/drawing/2014/main" id="{3F6312FF-3C28-2907-9F34-71C6AF3131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79234" y="2862593"/>
                <a:ext cx="4490996" cy="1514535"/>
              </a:xfrm>
              <a:prstGeom prst="rect">
                <a:avLst/>
              </a:prstGeom>
            </p:spPr>
          </p:pic>
          <p:pic>
            <p:nvPicPr>
              <p:cNvPr id="7" name="Kuva 6">
                <a:extLst>
                  <a:ext uri="{FF2B5EF4-FFF2-40B4-BE49-F238E27FC236}">
                    <a16:creationId xmlns:a16="http://schemas.microsoft.com/office/drawing/2014/main" id="{41A9E8D8-283A-A1F9-2AB7-7B42C64E2FF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01390" y="1254512"/>
                <a:ext cx="1488318" cy="1137690"/>
              </a:xfrm>
              <a:prstGeom prst="rect">
                <a:avLst/>
              </a:prstGeom>
            </p:spPr>
          </p:pic>
        </p:grpSp>
        <p:sp>
          <p:nvSpPr>
            <p:cNvPr id="2" name="Tekstiruutu 1">
              <a:extLst>
                <a:ext uri="{FF2B5EF4-FFF2-40B4-BE49-F238E27FC236}">
                  <a16:creationId xmlns:a16="http://schemas.microsoft.com/office/drawing/2014/main" id="{ADA92DD2-D7EA-B16C-A3EA-497F968B7A08}"/>
                </a:ext>
              </a:extLst>
            </p:cNvPr>
            <p:cNvSpPr txBox="1"/>
            <p:nvPr/>
          </p:nvSpPr>
          <p:spPr>
            <a:xfrm>
              <a:off x="1976198" y="2486968"/>
              <a:ext cx="5966086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2400" b="1" dirty="0">
                  <a:solidFill>
                    <a:schemeClr val="bg1"/>
                  </a:solidFill>
                </a:rPr>
                <a:t>JHL 567 SÄÄNTÖMÄÄRÄINEN KEVÄTKOKOUS</a:t>
              </a:r>
            </a:p>
            <a:p>
              <a:r>
                <a:rPr lang="fi-FI" sz="2400" b="1" dirty="0">
                  <a:solidFill>
                    <a:schemeClr val="bg1"/>
                  </a:solidFill>
                </a:rPr>
                <a:t>KE 24.4.2024 kello 18.00</a:t>
              </a:r>
            </a:p>
            <a:p>
              <a:endParaRPr lang="fi-FI" sz="2400" b="1" dirty="0">
                <a:solidFill>
                  <a:schemeClr val="bg1"/>
                </a:solidFill>
              </a:endParaRPr>
            </a:p>
            <a:p>
              <a:r>
                <a:rPr lang="fi-FI" sz="2400" b="1" dirty="0">
                  <a:solidFill>
                    <a:schemeClr val="bg1"/>
                  </a:solidFill>
                </a:rPr>
                <a:t>Kokous- ja tapahtumatila Luoto, Seurahuone</a:t>
              </a:r>
            </a:p>
            <a:p>
              <a:r>
                <a:rPr lang="fi-FI" sz="2400" b="1" dirty="0">
                  <a:solidFill>
                    <a:schemeClr val="bg1"/>
                  </a:solidFill>
                </a:rPr>
                <a:t>Kauppatori 4-6, 57130 Savonlinna</a:t>
              </a:r>
            </a:p>
            <a:p>
              <a:endParaRPr lang="fi-FI" sz="2400" b="1" dirty="0">
                <a:solidFill>
                  <a:schemeClr val="bg1"/>
                </a:solidFill>
              </a:endParaRPr>
            </a:p>
            <a:p>
              <a:r>
                <a:rPr lang="fi-FI" sz="2400" b="1" dirty="0">
                  <a:solidFill>
                    <a:schemeClr val="bg1"/>
                  </a:solidFill>
                </a:rPr>
                <a:t>Tarjolla iltapalaa. Tervetuloa!</a:t>
              </a:r>
            </a:p>
            <a:p>
              <a:r>
                <a:rPr lang="fi-FI" sz="2400" b="1" dirty="0">
                  <a:solidFill>
                    <a:schemeClr val="bg1"/>
                  </a:solidFill>
                </a:rPr>
                <a:t>JHL567 hallitus</a:t>
              </a:r>
              <a:endParaRPr lang="fi-FI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224091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32</TotalTime>
  <Words>26</Words>
  <Application>Microsoft Office PowerPoint</Application>
  <PresentationFormat>A4-paperi (210 x 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Dell Latitude</dc:creator>
  <cp:lastModifiedBy>Dell Latitude</cp:lastModifiedBy>
  <cp:revision>4</cp:revision>
  <dcterms:created xsi:type="dcterms:W3CDTF">2023-03-04T10:31:07Z</dcterms:created>
  <dcterms:modified xsi:type="dcterms:W3CDTF">2024-03-12T08:09:36Z</dcterms:modified>
</cp:coreProperties>
</file>